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2" r:id="rId2"/>
  </p:sldMasterIdLst>
  <p:notesMasterIdLst>
    <p:notesMasterId r:id="rId8"/>
  </p:notesMasterIdLst>
  <p:sldIdLst>
    <p:sldId id="256" r:id="rId3"/>
    <p:sldId id="261" r:id="rId4"/>
    <p:sldId id="262" r:id="rId5"/>
    <p:sldId id="263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6BD"/>
    <a:srgbClr val="DCC921"/>
    <a:srgbClr val="74B7D9"/>
    <a:srgbClr val="B9D7E7"/>
    <a:srgbClr val="2D8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541"/>
  </p:normalViewPr>
  <p:slideViewPr>
    <p:cSldViewPr snapToGrid="0" snapToObjects="1">
      <p:cViewPr varScale="1">
        <p:scale>
          <a:sx n="98" d="100"/>
          <a:sy n="98" d="100"/>
        </p:scale>
        <p:origin x="7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A0480-4A2D-5A4F-A1C5-98FCCDF4F7B8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35A81-69E6-0F43-975C-E8A8CD4C5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29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799" y="3859731"/>
            <a:ext cx="7772400" cy="1164656"/>
          </a:xfrm>
          <a:solidFill>
            <a:schemeClr val="tx1"/>
          </a:solidFill>
        </p:spPr>
        <p:txBody>
          <a:bodyPr>
            <a:normAutofit/>
          </a:bodyPr>
          <a:lstStyle>
            <a:lvl1pPr algn="ctr">
              <a:defRPr sz="3400" baseline="0"/>
            </a:lvl1pPr>
          </a:lstStyle>
          <a:p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799" y="5188017"/>
            <a:ext cx="7772401" cy="981776"/>
          </a:xfrm>
        </p:spPr>
        <p:txBody>
          <a:bodyPr>
            <a:normAutofit/>
          </a:bodyPr>
          <a:lstStyle>
            <a:lvl1pPr marL="0" indent="0" algn="ctr">
              <a:buNone/>
              <a:defRPr sz="2700" b="0" i="0" baseline="0">
                <a:solidFill>
                  <a:srgbClr val="DCC92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Other information [event, date and location]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068" y="734906"/>
            <a:ext cx="4061864" cy="3441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917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19595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346834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BEC5DB-AF1B-EF44-9310-1D71FBB4A689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514B9-4220-7144-A9D3-0AB5D8C3E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60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3801979"/>
            <a:ext cx="6858000" cy="1010653"/>
          </a:xfrm>
          <a:prstGeom prst="rect">
            <a:avLst/>
          </a:prstGeom>
        </p:spPr>
        <p:txBody>
          <a:bodyPr anchor="b"/>
          <a:lstStyle>
            <a:lvl1pPr algn="ctr">
              <a:defRPr sz="27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pPr lvl="0"/>
            <a:r>
              <a:rPr lang="en-GB" dirty="0"/>
              <a:t>For further information, please visit </a:t>
            </a:r>
            <a:br>
              <a:rPr lang="en-GB" dirty="0"/>
            </a:br>
            <a:r>
              <a:rPr lang="en-GB" dirty="0"/>
              <a:t>[final page—call to action]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4985885"/>
            <a:ext cx="6858000" cy="111653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solidFill>
                  <a:srgbClr val="DCC921"/>
                </a:solidFill>
                <a:latin typeface="Merriweather Light" charset="0"/>
                <a:ea typeface="Merriweather Light" charset="0"/>
                <a:cs typeface="Merriweather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messychurch.org.uk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1143001" y="6187904"/>
            <a:ext cx="6857999" cy="387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300"/>
              </a:lnSpc>
            </a:pPr>
            <a:r>
              <a:rPr lang="en-GB" b="1" baseline="30000" dirty="0">
                <a:solidFill>
                  <a:schemeClr val="tx1"/>
                </a:solidFill>
                <a:latin typeface="Source Sans Pro Semibold" charset="0"/>
                <a:ea typeface="Source Sans Pro Semibold" charset="0"/>
                <a:cs typeface="Source Sans Pro Semibold" charset="0"/>
              </a:rPr>
              <a:t>Messy Church is part of The Bible Reading Fellowship (BRF), a Registered Charity (</a:t>
            </a:r>
            <a:r>
              <a:rPr lang="en-GB" b="1" baseline="30000">
                <a:solidFill>
                  <a:schemeClr val="tx1"/>
                </a:solidFill>
                <a:latin typeface="Source Sans Pro Semibold" charset="0"/>
                <a:ea typeface="Source Sans Pro Semibold" charset="0"/>
                <a:cs typeface="Source Sans Pro Semibold" charset="0"/>
              </a:rPr>
              <a:t>233280)</a:t>
            </a:r>
            <a:endParaRPr lang="en-GB" b="1" baseline="30000" dirty="0">
              <a:solidFill>
                <a:schemeClr val="tx1"/>
              </a:solidFill>
              <a:latin typeface="Source Sans Pro Semibold" charset="0"/>
              <a:ea typeface="Source Sans Pro Semibold" charset="0"/>
              <a:cs typeface="Source Sans Pro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375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1"/>
              </a:buClr>
              <a:buSzPct val="120000"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rgbClr val="DCC921"/>
                </a:solidFill>
              </a:defRPr>
            </a:lvl2pPr>
            <a:lvl4pPr marL="1600200" indent="-228600">
              <a:buFont typeface="AppleSymbols" charset="0"/>
              <a:buChar char="⎼"/>
              <a:defRPr/>
            </a:lvl4pPr>
            <a:lvl5pPr marL="2057400" indent="-228600">
              <a:buFont typeface="AppleSymbols" charset="0"/>
              <a:buChar char="⎼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BEC5DB-AF1B-EF44-9310-1D71FBB4A689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514B9-4220-7144-A9D3-0AB5D8C3E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92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32547"/>
            <a:ext cx="4038600" cy="4393616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1"/>
              </a:buClr>
              <a:buSzPct val="150000"/>
              <a:buFont typeface="Wingdings" charset="2"/>
              <a:buChar char="§"/>
              <a:tabLst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2547"/>
            <a:ext cx="4038600" cy="4393616"/>
          </a:xfrm>
        </p:spPr>
        <p:txBody>
          <a:bodyPr/>
          <a:lstStyle>
            <a:lvl1pPr>
              <a:buClr>
                <a:schemeClr val="bg1"/>
              </a:buCl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BEC5DB-AF1B-EF44-9310-1D71FBB4A689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514B9-4220-7144-A9D3-0AB5D8C3E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958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45920"/>
            <a:ext cx="4040188" cy="981777"/>
          </a:xfrm>
        </p:spPr>
        <p:txBody>
          <a:bodyPr anchor="b"/>
          <a:lstStyle>
            <a:lvl1pPr marL="0" indent="0">
              <a:buNone/>
              <a:defRPr sz="2400" b="1" i="0">
                <a:latin typeface="Source Sans Pro Semibold" charset="0"/>
                <a:ea typeface="Source Sans Pro Semibold" charset="0"/>
                <a:cs typeface="Source Sans Pro Semibold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62451"/>
            <a:ext cx="4040188" cy="33637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45920"/>
            <a:ext cx="4041775" cy="981777"/>
          </a:xfrm>
        </p:spPr>
        <p:txBody>
          <a:bodyPr anchor="b"/>
          <a:lstStyle>
            <a:lvl1pPr marL="0" indent="0">
              <a:buNone/>
              <a:defRPr sz="2400" b="1" i="0">
                <a:latin typeface="Source Sans Pro Semibold" charset="0"/>
                <a:ea typeface="Source Sans Pro Semibold" charset="0"/>
                <a:cs typeface="Source Sans Pro Semibold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62451"/>
            <a:ext cx="4041775" cy="33637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BEC5DB-AF1B-EF44-9310-1D71FBB4A689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514B9-4220-7144-A9D3-0AB5D8C3E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50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BEC5DB-AF1B-EF44-9310-1D71FBB4A689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514B9-4220-7144-A9D3-0AB5D8C3E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564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BEC5DB-AF1B-EF44-9310-1D71FBB4A689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514B9-4220-7144-A9D3-0AB5D8C3E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33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4142"/>
            <a:ext cx="3008313" cy="122240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64143"/>
            <a:ext cx="4481295" cy="5462020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92429"/>
            <a:ext cx="3008313" cy="41337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BEC5DB-AF1B-EF44-9310-1D71FBB4A689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514B9-4220-7144-A9D3-0AB5D8C3E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63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BEC5DB-AF1B-EF44-9310-1D71FBB4A689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514B9-4220-7144-A9D3-0AB5D8C3E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233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BEC5DB-AF1B-EF44-9310-1D71FBB4A689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514B9-4220-7144-A9D3-0AB5D8C3E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90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3394"/>
            <a:ext cx="7574227" cy="8758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dirty="0"/>
              <a:t>Title of your slide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76926"/>
            <a:ext cx="8229600" cy="4249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Bullet text (max 6 bullets per slide). Optimum 6 words per bullet. Please ensure that it remains at 30pt as this is optimal size for viewing.</a:t>
            </a:r>
          </a:p>
          <a:p>
            <a:pPr lvl="1"/>
            <a:r>
              <a:rPr lang="en-GB" dirty="0"/>
              <a:t>Second level bullet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463" y="284263"/>
            <a:ext cx="647103" cy="64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005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457200" rtl="0" eaLnBrk="1" latinLnBrk="0" hangingPunct="1">
        <a:spcBef>
          <a:spcPct val="0"/>
        </a:spcBef>
        <a:buNone/>
        <a:defRPr sz="3500" kern="1200" baseline="0">
          <a:solidFill>
            <a:schemeClr val="bg1"/>
          </a:solidFill>
          <a:latin typeface="Merriweather Light" charset="0"/>
          <a:ea typeface="Merriweather Light" charset="0"/>
          <a:cs typeface="Merriweather Light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bg1"/>
        </a:buClr>
        <a:buSzPct val="150000"/>
        <a:buFont typeface="Wingdings" charset="2"/>
        <a:buChar char="§"/>
        <a:defRPr sz="3000" b="0" i="0" kern="1200" baseline="0">
          <a:solidFill>
            <a:schemeClr val="bg1"/>
          </a:solidFill>
          <a:latin typeface="Source Sans Pro" charset="0"/>
          <a:ea typeface="Source Sans Pro" charset="0"/>
          <a:cs typeface="Source Sans Pro" charset="0"/>
        </a:defRPr>
      </a:lvl1pPr>
      <a:lvl2pPr marL="742950" indent="-285750" algn="l" defTabSz="457200" rtl="0" eaLnBrk="1" latinLnBrk="0" hangingPunct="1">
        <a:spcBef>
          <a:spcPct val="20000"/>
        </a:spcBef>
        <a:buSzPct val="120000"/>
        <a:buFont typeface="Arial" charset="0"/>
        <a:buChar char="•"/>
        <a:defRPr sz="3000" b="0" i="0" kern="1200">
          <a:solidFill>
            <a:srgbClr val="DCC921"/>
          </a:solidFill>
          <a:latin typeface="Source Sans Pro" charset="0"/>
          <a:ea typeface="Source Sans Pro" charset="0"/>
          <a:cs typeface="Source Sans Pro" charset="0"/>
        </a:defRPr>
      </a:lvl2pPr>
      <a:lvl3pPr marL="1143000" indent="-228600" algn="l" defTabSz="457200" rtl="0" eaLnBrk="1" latinLnBrk="0" hangingPunct="1">
        <a:spcBef>
          <a:spcPct val="20000"/>
        </a:spcBef>
        <a:buSzPct val="80000"/>
        <a:buFont typeface="Courier New" charset="0"/>
        <a:buChar char="o"/>
        <a:defRPr sz="2000" b="0" i="0" kern="1200">
          <a:solidFill>
            <a:schemeClr val="bg1"/>
          </a:solidFill>
          <a:latin typeface="Source Sans Pro" charset="0"/>
          <a:ea typeface="Source Sans Pro" charset="0"/>
          <a:cs typeface="Source Sans Pro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Courier New" charset="0"/>
        <a:buChar char="o"/>
        <a:defRPr sz="1800" b="0" i="0" kern="1200">
          <a:solidFill>
            <a:schemeClr val="bg1"/>
          </a:solidFill>
          <a:latin typeface="Source Sans Pro" charset="0"/>
          <a:ea typeface="Source Sans Pro" charset="0"/>
          <a:cs typeface="Source Sans Pro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b="0" i="0" kern="1200">
          <a:solidFill>
            <a:schemeClr val="bg1"/>
          </a:solidFill>
          <a:latin typeface="Source Sans Pro" charset="0"/>
          <a:ea typeface="Source Sans Pro" charset="0"/>
          <a:cs typeface="Source Sans Pro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463" y="284263"/>
            <a:ext cx="647103" cy="6471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573" y="832768"/>
            <a:ext cx="3830854" cy="324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29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Messy Parables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by Martyn Payne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25 retellings for all ages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64914" y="6437376"/>
            <a:ext cx="58732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Source Sans Pro" charset="0"/>
                <a:ea typeface="Source Sans Pro" charset="0"/>
                <a:cs typeface="Source Sans Pro" charset="0"/>
              </a:rPr>
              <a:t>Illustrations by Matt Ward, 2017</a:t>
            </a:r>
          </a:p>
        </p:txBody>
      </p:sp>
    </p:spTree>
    <p:extLst>
      <p:ext uri="{BB962C8B-B14F-4D97-AF65-F5344CB8AC3E}">
        <p14:creationId xmlns:p14="http://schemas.microsoft.com/office/powerpoint/2010/main" val="270809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Messy market day</a:t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sz="2800" dirty="0">
                <a:solidFill>
                  <a:srgbClr val="7030A0"/>
                </a:solidFill>
              </a:rPr>
              <a:t>The parable of the sheep and the goats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Baa baa, black sheep,</a:t>
            </a:r>
          </a:p>
          <a:p>
            <a:r>
              <a:rPr lang="en-GB" dirty="0">
                <a:solidFill>
                  <a:schemeClr val="tx1"/>
                </a:solidFill>
              </a:rPr>
              <a:t>What good things… did you do?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Me sir, unsure sir, what did I do?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Did you care for the needy?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Welcome the alone?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Feed and clothe the poorest,</a:t>
            </a:r>
          </a:p>
          <a:p>
            <a:r>
              <a:rPr lang="en-GB" dirty="0">
                <a:solidFill>
                  <a:schemeClr val="tx1"/>
                </a:solidFill>
              </a:rPr>
              <a:t>and offer them a home?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174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Messy market day</a:t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sz="2800" dirty="0">
                <a:solidFill>
                  <a:srgbClr val="7030A0"/>
                </a:solidFill>
              </a:rPr>
              <a:t>The parable of the sheep and the goats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tx1"/>
                </a:solidFill>
              </a:rPr>
              <a:t>Bleet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bleet</a:t>
            </a:r>
            <a:r>
              <a:rPr lang="en-GB" dirty="0">
                <a:solidFill>
                  <a:schemeClr val="tx1"/>
                </a:solidFill>
              </a:rPr>
              <a:t>, black goat,</a:t>
            </a:r>
          </a:p>
          <a:p>
            <a:r>
              <a:rPr lang="en-GB" dirty="0">
                <a:solidFill>
                  <a:schemeClr val="tx1"/>
                </a:solidFill>
              </a:rPr>
              <a:t>what good things… did you do?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Me sir, unsure sir, what did I do?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Did you visit at the hospital?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Go to those in jail?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Did you share all your many things,</a:t>
            </a:r>
          </a:p>
          <a:p>
            <a:r>
              <a:rPr lang="en-GB" dirty="0">
                <a:solidFill>
                  <a:schemeClr val="tx1"/>
                </a:solidFill>
              </a:rPr>
              <a:t>with those beyond the pale?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458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Messy market day</a:t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sz="2800" dirty="0">
                <a:solidFill>
                  <a:srgbClr val="7030A0"/>
                </a:solidFill>
              </a:rPr>
              <a:t>The parable of the sheep and the goats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Baa </a:t>
            </a:r>
            <a:r>
              <a:rPr lang="en-GB" dirty="0" err="1">
                <a:solidFill>
                  <a:schemeClr val="tx1"/>
                </a:solidFill>
              </a:rPr>
              <a:t>bleet</a:t>
            </a:r>
            <a:r>
              <a:rPr lang="en-GB" dirty="0">
                <a:solidFill>
                  <a:schemeClr val="tx1"/>
                </a:solidFill>
              </a:rPr>
              <a:t>, sheep and goats,</a:t>
            </a:r>
          </a:p>
          <a:p>
            <a:r>
              <a:rPr lang="en-GB" dirty="0">
                <a:solidFill>
                  <a:schemeClr val="tx1"/>
                </a:solidFill>
              </a:rPr>
              <a:t>what good things did you do?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Us sir, unsure sir, what should we do?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Care for the world I love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For all who have much less,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This is how to love the Lord,</a:t>
            </a:r>
          </a:p>
          <a:p>
            <a:r>
              <a:rPr lang="en-GB" dirty="0">
                <a:solidFill>
                  <a:schemeClr val="tx1"/>
                </a:solidFill>
              </a:rPr>
              <a:t>so you he will bless.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777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 further information, please visit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7030A0"/>
                </a:solidFill>
              </a:rPr>
              <a:t>messychurch.org.uk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635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9" id="{A9E7016B-CB1A-2542-98A5-002B35EE010C}" vid="{DB7456EA-512D-CA4B-82D9-B76EC7F2E447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9" id="{A9E7016B-CB1A-2542-98A5-002B35EE010C}" vid="{27CD081F-B73D-5B40-940C-194DA70E15C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 Powerpoint_Oct16</Template>
  <TotalTime>124</TotalTime>
  <Words>185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AppleSymbols</vt:lpstr>
      <vt:lpstr>Arial</vt:lpstr>
      <vt:lpstr>Calibri</vt:lpstr>
      <vt:lpstr>Courier New</vt:lpstr>
      <vt:lpstr>Merriweather Light</vt:lpstr>
      <vt:lpstr>Source Sans Pro</vt:lpstr>
      <vt:lpstr>Source Sans Pro Semibold</vt:lpstr>
      <vt:lpstr>Wingdings</vt:lpstr>
      <vt:lpstr>Office Theme</vt:lpstr>
      <vt:lpstr>1_Custom Design</vt:lpstr>
      <vt:lpstr>Messy Parables  by Martyn Payne</vt:lpstr>
      <vt:lpstr>Messy market day The parable of the sheep and the goats</vt:lpstr>
      <vt:lpstr>Messy market day The parable of the sheep and the goats</vt:lpstr>
      <vt:lpstr>Messy market day The parable of the sheep and the goats</vt:lpstr>
      <vt:lpstr>For further information, please visit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Messy Parables  by Martyn Payne</dc:title>
  <dc:creator>Rebecca Hall</dc:creator>
  <cp:lastModifiedBy>Stuart Holley</cp:lastModifiedBy>
  <cp:revision>10</cp:revision>
  <dcterms:created xsi:type="dcterms:W3CDTF">2017-06-14T09:37:36Z</dcterms:created>
  <dcterms:modified xsi:type="dcterms:W3CDTF">2019-11-15T15:47:28Z</dcterms:modified>
</cp:coreProperties>
</file>