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2E36-C091-4BDB-A117-E8F3C8B87DA1}" type="datetimeFigureOut">
              <a:rPr lang="en-GB" smtClean="0"/>
              <a:pPr/>
              <a:t>10/23/14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28DE1-558F-4B80-9041-977854F9167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2E36-C091-4BDB-A117-E8F3C8B87DA1}" type="datetimeFigureOut">
              <a:rPr lang="en-GB" smtClean="0"/>
              <a:pPr/>
              <a:t>10/23/14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28DE1-558F-4B80-9041-977854F9167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2E36-C091-4BDB-A117-E8F3C8B87DA1}" type="datetimeFigureOut">
              <a:rPr lang="en-GB" smtClean="0"/>
              <a:pPr/>
              <a:t>10/23/14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28DE1-558F-4B80-9041-977854F9167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2E36-C091-4BDB-A117-E8F3C8B87DA1}" type="datetimeFigureOut">
              <a:rPr lang="en-GB" smtClean="0"/>
              <a:pPr/>
              <a:t>10/23/14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28DE1-558F-4B80-9041-977854F9167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2E36-C091-4BDB-A117-E8F3C8B87DA1}" type="datetimeFigureOut">
              <a:rPr lang="en-GB" smtClean="0"/>
              <a:pPr/>
              <a:t>10/23/14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28DE1-558F-4B80-9041-977854F9167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2E36-C091-4BDB-A117-E8F3C8B87DA1}" type="datetimeFigureOut">
              <a:rPr lang="en-GB" smtClean="0"/>
              <a:pPr/>
              <a:t>10/23/14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28DE1-558F-4B80-9041-977854F9167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2E36-C091-4BDB-A117-E8F3C8B87DA1}" type="datetimeFigureOut">
              <a:rPr lang="en-GB" smtClean="0"/>
              <a:pPr/>
              <a:t>10/23/14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28DE1-558F-4B80-9041-977854F9167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2E36-C091-4BDB-A117-E8F3C8B87DA1}" type="datetimeFigureOut">
              <a:rPr lang="en-GB" smtClean="0"/>
              <a:pPr/>
              <a:t>10/23/14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28DE1-558F-4B80-9041-977854F9167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2E36-C091-4BDB-A117-E8F3C8B87DA1}" type="datetimeFigureOut">
              <a:rPr lang="en-GB" smtClean="0"/>
              <a:pPr/>
              <a:t>10/23/14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28DE1-558F-4B80-9041-977854F9167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2E36-C091-4BDB-A117-E8F3C8B87DA1}" type="datetimeFigureOut">
              <a:rPr lang="en-GB" smtClean="0"/>
              <a:pPr/>
              <a:t>10/23/14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28DE1-558F-4B80-9041-977854F9167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2E36-C091-4BDB-A117-E8F3C8B87DA1}" type="datetimeFigureOut">
              <a:rPr lang="en-GB" smtClean="0"/>
              <a:pPr/>
              <a:t>10/23/14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28DE1-558F-4B80-9041-977854F9167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 cstate="print">
            <a:alphaModFix amt="18000"/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52E36-C091-4BDB-A117-E8F3C8B87DA1}" type="datetimeFigureOut">
              <a:rPr lang="en-GB" smtClean="0"/>
              <a:pPr/>
              <a:t>10/23/14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28DE1-558F-4B80-9041-977854F9167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2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0070C0"/>
                </a:solidFill>
              </a:rPr>
              <a:t>What you can do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 smtClean="0"/>
              <a:t>Be excited!</a:t>
            </a:r>
          </a:p>
          <a:p>
            <a:r>
              <a:rPr lang="en-GB" b="1" dirty="0" smtClean="0"/>
              <a:t>Bear with the planning team in love!</a:t>
            </a:r>
          </a:p>
          <a:p>
            <a:r>
              <a:rPr lang="en-GB" b="1" dirty="0" smtClean="0"/>
              <a:t>Sign up your contacts / availability</a:t>
            </a:r>
          </a:p>
          <a:p>
            <a:r>
              <a:rPr lang="en-GB" b="1" dirty="0" smtClean="0"/>
              <a:t>Sign up your skill</a:t>
            </a:r>
          </a:p>
          <a:p>
            <a:r>
              <a:rPr lang="en-GB" b="1" dirty="0" smtClean="0"/>
              <a:t>Sort your DBS if necessary</a:t>
            </a:r>
          </a:p>
          <a:p>
            <a:r>
              <a:rPr lang="en-GB" b="1" dirty="0" smtClean="0"/>
              <a:t>Tell your friends – word of mouth will be the best publicity</a:t>
            </a:r>
          </a:p>
          <a:p>
            <a:r>
              <a:rPr lang="en-GB" b="1" dirty="0" smtClean="0"/>
              <a:t>Pray </a:t>
            </a:r>
          </a:p>
          <a:p>
            <a:r>
              <a:rPr lang="en-GB" b="1" dirty="0" smtClean="0"/>
              <a:t>Invite other church members to join in the fun</a:t>
            </a:r>
          </a:p>
          <a:p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496" y="2435404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 smtClean="0">
                <a:solidFill>
                  <a:srgbClr val="0070C0"/>
                </a:solidFill>
              </a:rPr>
              <a:t>Q &amp; A</a:t>
            </a:r>
            <a:endParaRPr lang="en-GB" sz="9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rgbClr val="0070C0"/>
                </a:solidFill>
              </a:rPr>
              <a:t>What, when, where?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23317"/>
            <a:ext cx="8229600" cy="4525963"/>
          </a:xfrm>
        </p:spPr>
        <p:txBody>
          <a:bodyPr/>
          <a:lstStyle/>
          <a:p>
            <a:r>
              <a:rPr lang="en-GB" b="1" dirty="0" smtClean="0"/>
              <a:t>What? </a:t>
            </a:r>
            <a:r>
              <a:rPr lang="en-GB" dirty="0" smtClean="0"/>
              <a:t>A holiday club for the whole family</a:t>
            </a:r>
          </a:p>
          <a:p>
            <a:r>
              <a:rPr lang="en-GB" b="1" dirty="0" smtClean="0"/>
              <a:t>When? </a:t>
            </a:r>
          </a:p>
          <a:p>
            <a:r>
              <a:rPr lang="en-GB" b="1" dirty="0" smtClean="0"/>
              <a:t>Dates - </a:t>
            </a:r>
          </a:p>
          <a:p>
            <a:r>
              <a:rPr lang="en-GB" b="1" dirty="0" smtClean="0"/>
              <a:t>Times - </a:t>
            </a:r>
          </a:p>
          <a:p>
            <a:r>
              <a:rPr lang="en-GB" b="1" dirty="0" smtClean="0"/>
              <a:t>Where?</a:t>
            </a:r>
          </a:p>
          <a:p>
            <a:pPr lvl="1"/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0070C0"/>
                </a:solidFill>
              </a:rPr>
              <a:t>Why?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/>
          <a:lstStyle/>
          <a:p>
            <a:r>
              <a:rPr lang="en-GB" b="1" dirty="0" smtClean="0"/>
              <a:t>Outreach</a:t>
            </a:r>
          </a:p>
          <a:p>
            <a:r>
              <a:rPr lang="en-GB" b="1" dirty="0" smtClean="0"/>
              <a:t>Getting to know our community</a:t>
            </a:r>
          </a:p>
          <a:p>
            <a:r>
              <a:rPr lang="en-GB" b="1" dirty="0" smtClean="0"/>
              <a:t>Giving families an opportunity to enjoy being together</a:t>
            </a:r>
          </a:p>
          <a:p>
            <a:r>
              <a:rPr lang="en-GB" b="1" dirty="0" smtClean="0"/>
              <a:t>Introducing something of Jesus</a:t>
            </a:r>
          </a:p>
          <a:p>
            <a:r>
              <a:rPr lang="en-GB" b="1" dirty="0" smtClean="0"/>
              <a:t>Having holiday fun together</a:t>
            </a:r>
          </a:p>
          <a:p>
            <a:r>
              <a:rPr lang="en-GB" b="1" dirty="0" smtClean="0"/>
              <a:t>Belonging, believing, behaving, blessing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0070C0"/>
                </a:solidFill>
              </a:rPr>
              <a:t>Daily Programme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/>
              <a:t>10.00</a:t>
            </a:r>
            <a:r>
              <a:rPr lang="en-GB" b="1" dirty="0"/>
              <a:t> Welcome chill time</a:t>
            </a:r>
          </a:p>
          <a:p>
            <a:pPr>
              <a:buNone/>
            </a:pPr>
            <a:r>
              <a:rPr lang="en-GB" dirty="0"/>
              <a:t>10.10</a:t>
            </a:r>
            <a:r>
              <a:rPr lang="en-GB" b="1" dirty="0"/>
              <a:t> Short get-together</a:t>
            </a:r>
            <a:r>
              <a:rPr lang="en-GB" b="1" dirty="0" smtClean="0"/>
              <a:t> (Gathering)</a:t>
            </a:r>
          </a:p>
          <a:p>
            <a:pPr>
              <a:buNone/>
            </a:pPr>
            <a:r>
              <a:rPr lang="en-GB" dirty="0"/>
              <a:t>10.20</a:t>
            </a:r>
            <a:r>
              <a:rPr lang="en-GB" b="1" dirty="0"/>
              <a:t> Fun activities with </a:t>
            </a:r>
            <a:r>
              <a:rPr lang="en-GB" b="1" dirty="0" smtClean="0"/>
              <a:t>Bible theme</a:t>
            </a:r>
            <a:r>
              <a:rPr lang="en-GB" b="1" i="1" dirty="0"/>
              <a:t>:</a:t>
            </a:r>
            <a:r>
              <a:rPr lang="en-GB" b="1" i="1" dirty="0" smtClean="0"/>
              <a:t> free-range</a:t>
            </a:r>
            <a:endParaRPr lang="en-GB" b="1" i="1" dirty="0"/>
          </a:p>
          <a:p>
            <a:pPr>
              <a:buNone/>
            </a:pPr>
            <a:r>
              <a:rPr lang="en-GB" dirty="0"/>
              <a:t>11.00</a:t>
            </a:r>
            <a:r>
              <a:rPr lang="en-GB" b="1" dirty="0"/>
              <a:t> Coffee break</a:t>
            </a:r>
          </a:p>
          <a:p>
            <a:pPr>
              <a:buNone/>
            </a:pPr>
            <a:r>
              <a:rPr lang="en-GB" dirty="0"/>
              <a:t>11.10</a:t>
            </a:r>
            <a:r>
              <a:rPr lang="en-GB" b="1" dirty="0"/>
              <a:t> Extreme</a:t>
            </a:r>
            <a:r>
              <a:rPr lang="en-GB" b="1" dirty="0" smtClean="0"/>
              <a:t> family skills:</a:t>
            </a:r>
            <a:r>
              <a:rPr lang="en-GB" b="1" i="1" dirty="0" smtClean="0"/>
              <a:t> </a:t>
            </a:r>
            <a:r>
              <a:rPr lang="en-GB" b="1" i="1" dirty="0" smtClean="0"/>
              <a:t>stick with one</a:t>
            </a:r>
            <a:endParaRPr lang="en-GB" b="1" i="1" dirty="0"/>
          </a:p>
          <a:p>
            <a:pPr>
              <a:buNone/>
            </a:pPr>
            <a:r>
              <a:rPr lang="en-GB" dirty="0"/>
              <a:t>11.45</a:t>
            </a:r>
            <a:r>
              <a:rPr lang="en-GB" b="1" dirty="0"/>
              <a:t> Short celebration</a:t>
            </a:r>
          </a:p>
          <a:p>
            <a:pPr>
              <a:buNone/>
            </a:pPr>
            <a:r>
              <a:rPr lang="en-GB" dirty="0"/>
              <a:t>12.00</a:t>
            </a:r>
            <a:r>
              <a:rPr lang="en-GB" b="1" dirty="0"/>
              <a:t> Hot lunch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0070C0"/>
                </a:solidFill>
              </a:rPr>
              <a:t>Theme: Who is Jesus?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864" y="1556792"/>
            <a:ext cx="8229600" cy="4525963"/>
          </a:xfrm>
        </p:spPr>
        <p:txBody>
          <a:bodyPr/>
          <a:lstStyle/>
          <a:p>
            <a:pPr lvl="0">
              <a:buNone/>
            </a:pPr>
            <a:r>
              <a:rPr lang="en-GB" dirty="0" smtClean="0"/>
              <a:t>Monday: </a:t>
            </a:r>
            <a:r>
              <a:rPr lang="en-GB" b="1" dirty="0" smtClean="0"/>
              <a:t>Jesus’ </a:t>
            </a:r>
            <a:r>
              <a:rPr lang="en-GB" b="1" dirty="0"/>
              <a:t>stories </a:t>
            </a:r>
          </a:p>
          <a:p>
            <a:pPr lvl="0">
              <a:buNone/>
            </a:pPr>
            <a:r>
              <a:rPr lang="en-GB" dirty="0" smtClean="0"/>
              <a:t>Tuesday: </a:t>
            </a:r>
            <a:r>
              <a:rPr lang="en-GB" b="1" dirty="0" smtClean="0"/>
              <a:t>Jesus’ </a:t>
            </a:r>
            <a:r>
              <a:rPr lang="en-GB" b="1" dirty="0"/>
              <a:t>friends </a:t>
            </a:r>
          </a:p>
          <a:p>
            <a:pPr lvl="0">
              <a:buNone/>
            </a:pPr>
            <a:r>
              <a:rPr lang="en-GB" dirty="0" smtClean="0"/>
              <a:t>Wednesday: </a:t>
            </a:r>
            <a:r>
              <a:rPr lang="en-GB" b="1" dirty="0" smtClean="0"/>
              <a:t>Jesus’ </a:t>
            </a:r>
            <a:r>
              <a:rPr lang="en-GB" b="1" dirty="0"/>
              <a:t>miracles </a:t>
            </a:r>
          </a:p>
          <a:p>
            <a:pPr lvl="0">
              <a:buNone/>
            </a:pPr>
            <a:r>
              <a:rPr lang="en-GB" dirty="0" smtClean="0"/>
              <a:t>Thursday: </a:t>
            </a:r>
            <a:r>
              <a:rPr lang="en-GB" b="1" dirty="0"/>
              <a:t>Jesus and</a:t>
            </a:r>
            <a:r>
              <a:rPr lang="en-GB" b="1" dirty="0" smtClean="0"/>
              <a:t> prayer</a:t>
            </a:r>
          </a:p>
          <a:p>
            <a:pPr lvl="0">
              <a:buNone/>
            </a:pPr>
            <a:r>
              <a:rPr lang="en-GB" dirty="0" smtClean="0"/>
              <a:t>Friday: </a:t>
            </a:r>
            <a:r>
              <a:rPr lang="en-GB" b="1" dirty="0" smtClean="0"/>
              <a:t>Jesus dies and rises again </a:t>
            </a:r>
            <a:endParaRPr lang="en-GB" b="1" dirty="0"/>
          </a:p>
          <a:p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solidFill>
                  <a:srgbClr val="0070C0"/>
                </a:solidFill>
              </a:rPr>
              <a:t/>
            </a:r>
            <a:br>
              <a:rPr lang="en-GB" sz="3600" dirty="0" smtClean="0">
                <a:solidFill>
                  <a:srgbClr val="0070C0"/>
                </a:solidFill>
              </a:rPr>
            </a:br>
            <a:r>
              <a:rPr lang="en-GB" sz="4900" b="1" dirty="0" smtClean="0">
                <a:solidFill>
                  <a:srgbClr val="0070C0"/>
                </a:solidFill>
              </a:rPr>
              <a:t>An example set of Bible-based activities:</a:t>
            </a:r>
            <a:r>
              <a:rPr lang="en-GB" sz="4900" b="1" dirty="0">
                <a:solidFill>
                  <a:srgbClr val="0070C0"/>
                </a:solidFill>
              </a:rPr>
              <a:t> </a:t>
            </a:r>
            <a:r>
              <a:rPr lang="en-GB" sz="4900" b="1" dirty="0" smtClean="0">
                <a:solidFill>
                  <a:srgbClr val="0070C0"/>
                </a:solidFill>
              </a:rPr>
              <a:t>Day 1</a:t>
            </a:r>
            <a:r>
              <a:rPr lang="en-GB" sz="4900" dirty="0" smtClean="0">
                <a:solidFill>
                  <a:srgbClr val="0070C0"/>
                </a:solidFill>
              </a:rPr>
              <a:t/>
            </a:r>
            <a:br>
              <a:rPr lang="en-GB" sz="4900" dirty="0" smtClean="0">
                <a:solidFill>
                  <a:srgbClr val="0070C0"/>
                </a:solidFill>
              </a:rPr>
            </a:br>
            <a:endParaRPr lang="en-GB" sz="49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489654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sz="3100" dirty="0"/>
              <a:t>1 </a:t>
            </a:r>
            <a:r>
              <a:rPr lang="en-GB" sz="3100" b="1" dirty="0"/>
              <a:t>Good </a:t>
            </a:r>
            <a:r>
              <a:rPr lang="en-GB" sz="3100" b="1" dirty="0" smtClean="0"/>
              <a:t>Samaritan: </a:t>
            </a:r>
            <a:r>
              <a:rPr lang="en-GB" sz="3100" dirty="0"/>
              <a:t>Donkey balloon racing </a:t>
            </a:r>
            <a:endParaRPr lang="en-GB" sz="3100" dirty="0" smtClean="0"/>
          </a:p>
          <a:p>
            <a:pPr>
              <a:buNone/>
            </a:pPr>
            <a:r>
              <a:rPr lang="en-GB" sz="3100" dirty="0" smtClean="0"/>
              <a:t>2 </a:t>
            </a:r>
            <a:r>
              <a:rPr lang="en-GB" sz="3100" b="1" dirty="0"/>
              <a:t>Prodigal </a:t>
            </a:r>
            <a:r>
              <a:rPr lang="en-GB" sz="3100" b="1" dirty="0" smtClean="0"/>
              <a:t>Son: </a:t>
            </a:r>
            <a:r>
              <a:rPr lang="en-GB" sz="3100" dirty="0" smtClean="0"/>
              <a:t>Pig</a:t>
            </a:r>
            <a:r>
              <a:rPr lang="en-GB" sz="3100" dirty="0" smtClean="0"/>
              <a:t> biscuits </a:t>
            </a:r>
            <a:endParaRPr lang="en-GB" sz="3100" dirty="0" smtClean="0"/>
          </a:p>
          <a:p>
            <a:pPr>
              <a:buNone/>
            </a:pPr>
            <a:r>
              <a:rPr lang="en-GB" sz="3100" dirty="0" smtClean="0"/>
              <a:t>3 </a:t>
            </a:r>
            <a:r>
              <a:rPr lang="en-GB" sz="3100" b="1" dirty="0"/>
              <a:t>Lost </a:t>
            </a:r>
            <a:r>
              <a:rPr lang="en-GB" sz="3100" b="1" dirty="0" smtClean="0"/>
              <a:t>Sheep: </a:t>
            </a:r>
            <a:r>
              <a:rPr lang="en-GB" sz="3100" dirty="0" smtClean="0"/>
              <a:t>Sheep </a:t>
            </a:r>
            <a:r>
              <a:rPr lang="en-GB" sz="3100" dirty="0"/>
              <a:t>badges </a:t>
            </a:r>
            <a:endParaRPr lang="en-GB" sz="3100" dirty="0" smtClean="0"/>
          </a:p>
          <a:p>
            <a:pPr>
              <a:buNone/>
            </a:pPr>
            <a:r>
              <a:rPr lang="en-GB" sz="3100" dirty="0" smtClean="0"/>
              <a:t>4 </a:t>
            </a:r>
            <a:r>
              <a:rPr lang="en-GB" sz="3100" b="1" dirty="0"/>
              <a:t>Lost </a:t>
            </a:r>
            <a:r>
              <a:rPr lang="en-GB" sz="3100" b="1" dirty="0" smtClean="0"/>
              <a:t>Coin: </a:t>
            </a:r>
            <a:r>
              <a:rPr lang="en-GB" sz="3100" dirty="0" smtClean="0"/>
              <a:t>Coin purse  </a:t>
            </a:r>
          </a:p>
          <a:p>
            <a:pPr>
              <a:buNone/>
            </a:pPr>
            <a:r>
              <a:rPr lang="en-GB" sz="3100" dirty="0" smtClean="0"/>
              <a:t>5 </a:t>
            </a:r>
            <a:r>
              <a:rPr lang="en-GB" sz="3100" b="1" dirty="0"/>
              <a:t>Treasure in the </a:t>
            </a:r>
            <a:r>
              <a:rPr lang="en-GB" sz="3100" b="1" dirty="0" smtClean="0"/>
              <a:t>field:</a:t>
            </a:r>
            <a:r>
              <a:rPr lang="en-GB" sz="3100" b="1" dirty="0" smtClean="0"/>
              <a:t> </a:t>
            </a:r>
            <a:r>
              <a:rPr lang="en-GB" sz="3100" dirty="0" smtClean="0"/>
              <a:t>Mini </a:t>
            </a:r>
            <a:r>
              <a:rPr lang="en-GB" sz="3100" dirty="0"/>
              <a:t>mosaics </a:t>
            </a:r>
            <a:endParaRPr lang="en-GB" sz="3100" dirty="0" smtClean="0"/>
          </a:p>
          <a:p>
            <a:pPr>
              <a:buNone/>
            </a:pPr>
            <a:r>
              <a:rPr lang="en-GB" sz="3100" dirty="0" smtClean="0"/>
              <a:t>6 </a:t>
            </a:r>
            <a:r>
              <a:rPr lang="en-GB" sz="3100" b="1" dirty="0"/>
              <a:t>Jesus </a:t>
            </a:r>
            <a:r>
              <a:rPr lang="en-GB" sz="3100" b="1" dirty="0" smtClean="0"/>
              <a:t>story bag</a:t>
            </a:r>
            <a:r>
              <a:rPr lang="en-GB" sz="3100" dirty="0" smtClean="0"/>
              <a:t> </a:t>
            </a:r>
            <a:endParaRPr lang="en-GB" sz="3100" dirty="0" smtClean="0"/>
          </a:p>
          <a:p>
            <a:pPr>
              <a:buNone/>
            </a:pPr>
            <a:r>
              <a:rPr lang="en-GB" sz="3100" dirty="0" smtClean="0"/>
              <a:t>7 </a:t>
            </a:r>
            <a:r>
              <a:rPr lang="en-GB" sz="3100" b="1" dirty="0"/>
              <a:t>Great </a:t>
            </a:r>
            <a:r>
              <a:rPr lang="en-GB" sz="3100" b="1" dirty="0" smtClean="0"/>
              <a:t>Banquet: </a:t>
            </a:r>
            <a:r>
              <a:rPr lang="en-GB" sz="3100" dirty="0" smtClean="0"/>
              <a:t>Table mat </a:t>
            </a:r>
            <a:endParaRPr lang="en-GB" sz="3100" dirty="0" smtClean="0"/>
          </a:p>
          <a:p>
            <a:pPr>
              <a:buNone/>
            </a:pPr>
            <a:r>
              <a:rPr lang="en-GB" sz="3100" dirty="0" smtClean="0"/>
              <a:t>8 </a:t>
            </a:r>
            <a:r>
              <a:rPr lang="en-GB" sz="3100" b="1" dirty="0"/>
              <a:t>Mustard </a:t>
            </a:r>
            <a:r>
              <a:rPr lang="en-GB" sz="3100" b="1" dirty="0" smtClean="0"/>
              <a:t>Seed:</a:t>
            </a:r>
            <a:r>
              <a:rPr lang="en-GB" sz="3100" dirty="0" smtClean="0"/>
              <a:t> Giant </a:t>
            </a:r>
            <a:r>
              <a:rPr lang="en-GB" sz="3100" dirty="0"/>
              <a:t>tree </a:t>
            </a:r>
            <a:endParaRPr lang="en-GB" sz="3100" dirty="0" smtClean="0"/>
          </a:p>
          <a:p>
            <a:pPr>
              <a:buNone/>
            </a:pPr>
            <a:r>
              <a:rPr lang="en-GB" sz="3100" dirty="0" smtClean="0"/>
              <a:t>9 </a:t>
            </a:r>
            <a:r>
              <a:rPr lang="en-GB" sz="3100" b="1" dirty="0"/>
              <a:t>House on the </a:t>
            </a:r>
            <a:r>
              <a:rPr lang="en-GB" sz="3100" b="1" dirty="0" smtClean="0"/>
              <a:t>Rock:</a:t>
            </a:r>
            <a:r>
              <a:rPr lang="en-GB" sz="3100" dirty="0" smtClean="0"/>
              <a:t> </a:t>
            </a:r>
            <a:r>
              <a:rPr lang="en-GB" sz="3100" dirty="0"/>
              <a:t>Building a house on jelly in a large shallow bowl</a:t>
            </a:r>
          </a:p>
          <a:p>
            <a:pPr>
              <a:buNone/>
            </a:pPr>
            <a:r>
              <a:rPr lang="en-GB" sz="3100" dirty="0" smtClean="0"/>
              <a:t>10 </a:t>
            </a:r>
            <a:r>
              <a:rPr lang="en-GB" sz="3100" b="1" dirty="0" smtClean="0"/>
              <a:t>Unforgiving servant in a real mess: </a:t>
            </a:r>
            <a:r>
              <a:rPr lang="en-GB" sz="3100" dirty="0" smtClean="0"/>
              <a:t>Shaving foam marbling</a:t>
            </a:r>
          </a:p>
          <a:p>
            <a:pPr>
              <a:buNone/>
            </a:pPr>
            <a:r>
              <a:rPr lang="en-GB" sz="1300" i="1" dirty="0" smtClean="0"/>
              <a:t> </a:t>
            </a:r>
            <a:r>
              <a:rPr lang="en-GB" sz="3100" i="1" dirty="0" smtClean="0"/>
              <a:t/>
            </a:r>
            <a:br>
              <a:rPr lang="en-GB" sz="3100" i="1" dirty="0" smtClean="0"/>
            </a:br>
            <a:r>
              <a:rPr lang="en-GB" sz="3100" dirty="0" smtClean="0"/>
              <a:t>Prayer </a:t>
            </a:r>
            <a:r>
              <a:rPr lang="en-GB" sz="3100" dirty="0"/>
              <a:t>station:</a:t>
            </a:r>
            <a:r>
              <a:rPr lang="en-GB" sz="3100" dirty="0" smtClean="0"/>
              <a:t> </a:t>
            </a:r>
            <a:r>
              <a:rPr lang="en-GB" sz="3100" b="1" dirty="0" smtClean="0"/>
              <a:t>Items </a:t>
            </a:r>
            <a:r>
              <a:rPr lang="en-GB" sz="3100" b="1" dirty="0" smtClean="0"/>
              <a:t>from stories (seed, coins</a:t>
            </a:r>
            <a:r>
              <a:rPr lang="en-GB" sz="3100" b="1" dirty="0" smtClean="0"/>
              <a:t>, sheep) </a:t>
            </a:r>
            <a:r>
              <a:rPr lang="en-GB" sz="3100" b="1" dirty="0" smtClean="0"/>
              <a:t>for tactile prayer</a:t>
            </a:r>
            <a:endParaRPr lang="en-GB" sz="3100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b="1" dirty="0" smtClean="0">
                <a:solidFill>
                  <a:srgbClr val="0070C0"/>
                </a:solidFill>
              </a:rPr>
              <a:t>An example set of options for the  </a:t>
            </a:r>
            <a:br>
              <a:rPr lang="en-GB" b="1" dirty="0" smtClean="0">
                <a:solidFill>
                  <a:srgbClr val="0070C0"/>
                </a:solidFill>
              </a:rPr>
            </a:br>
            <a:r>
              <a:rPr lang="en-GB" b="1" i="1" dirty="0" smtClean="0">
                <a:solidFill>
                  <a:srgbClr val="0070C0"/>
                </a:solidFill>
              </a:rPr>
              <a:t>Extreme</a:t>
            </a:r>
            <a:r>
              <a:rPr lang="en-GB" b="1" i="1" dirty="0" smtClean="0">
                <a:solidFill>
                  <a:srgbClr val="0070C0"/>
                </a:solidFill>
              </a:rPr>
              <a:t> family </a:t>
            </a:r>
            <a:r>
              <a:rPr lang="en-GB" b="1" i="1" dirty="0" smtClean="0">
                <a:solidFill>
                  <a:srgbClr val="0070C0"/>
                </a:solidFill>
              </a:rPr>
              <a:t>s</a:t>
            </a:r>
            <a:r>
              <a:rPr lang="en-GB" b="1" i="1" dirty="0" smtClean="0">
                <a:solidFill>
                  <a:srgbClr val="0070C0"/>
                </a:solidFill>
              </a:rPr>
              <a:t>kills </a:t>
            </a:r>
            <a:r>
              <a:rPr lang="en-GB" b="1" dirty="0" smtClean="0">
                <a:solidFill>
                  <a:srgbClr val="0070C0"/>
                </a:solidFill>
              </a:rPr>
              <a:t>slot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56" y="2060848"/>
            <a:ext cx="8229600" cy="4065315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b="1" dirty="0" smtClean="0"/>
              <a:t>Cook</a:t>
            </a:r>
            <a:r>
              <a:rPr lang="en-GB" b="1" dirty="0" smtClean="0"/>
              <a:t> </a:t>
            </a:r>
            <a:r>
              <a:rPr lang="en-GB" b="1" dirty="0" smtClean="0"/>
              <a:t>b</a:t>
            </a:r>
            <a:r>
              <a:rPr lang="en-GB" b="1" dirty="0" smtClean="0"/>
              <a:t>anana </a:t>
            </a:r>
            <a:r>
              <a:rPr lang="en-GB" b="1" dirty="0"/>
              <a:t>cake, banana </a:t>
            </a:r>
            <a:r>
              <a:rPr lang="en-GB" b="1" dirty="0" smtClean="0"/>
              <a:t>ice-cream</a:t>
            </a:r>
            <a:endParaRPr lang="en-GB" b="1" dirty="0"/>
          </a:p>
          <a:p>
            <a:pPr marL="514350" lvl="0" indent="-514350">
              <a:buFont typeface="+mj-lt"/>
              <a:buAutoNum type="arabicPeriod"/>
            </a:pPr>
            <a:r>
              <a:rPr lang="en-GB" b="1" dirty="0"/>
              <a:t>Sport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b="1" dirty="0"/>
              <a:t>Safety </a:t>
            </a:r>
            <a:r>
              <a:rPr lang="en-GB" b="1" dirty="0" smtClean="0"/>
              <a:t>visitor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b="1" dirty="0" smtClean="0"/>
              <a:t>Bike maintenance</a:t>
            </a:r>
            <a:r>
              <a:rPr lang="en-GB" dirty="0"/>
              <a:t> </a:t>
            </a:r>
          </a:p>
          <a:p>
            <a:pPr marL="0" indent="0"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634082"/>
          </a:xfrm>
        </p:spPr>
        <p:txBody>
          <a:bodyPr>
            <a:noAutofit/>
          </a:bodyPr>
          <a:lstStyle/>
          <a:p>
            <a:r>
              <a:rPr lang="en-GB" b="1" dirty="0" smtClean="0">
                <a:solidFill>
                  <a:srgbClr val="0070C0"/>
                </a:solidFill>
              </a:rPr>
              <a:t>Other ideas for extreme skills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496944" cy="5688632"/>
          </a:xfrm>
        </p:spPr>
        <p:txBody>
          <a:bodyPr>
            <a:normAutofit fontScale="62500" lnSpcReduction="20000"/>
          </a:bodyPr>
          <a:lstStyle/>
          <a:p>
            <a:endParaRPr lang="en-GB" dirty="0" smtClean="0"/>
          </a:p>
          <a:p>
            <a:r>
              <a:rPr lang="en-GB" sz="3400" b="1" dirty="0" smtClean="0"/>
              <a:t>Safety visitors – lifeboats, bomb disposal, first aid, fire service</a:t>
            </a:r>
          </a:p>
          <a:p>
            <a:r>
              <a:rPr lang="en-GB" sz="3400" b="1" dirty="0" smtClean="0"/>
              <a:t>Photography </a:t>
            </a:r>
          </a:p>
          <a:p>
            <a:r>
              <a:rPr lang="en-GB" sz="3400" b="1" dirty="0" smtClean="0"/>
              <a:t>Sport </a:t>
            </a:r>
          </a:p>
          <a:p>
            <a:r>
              <a:rPr lang="en-GB" sz="3400" b="1" dirty="0" smtClean="0"/>
              <a:t>Drama </a:t>
            </a:r>
          </a:p>
          <a:p>
            <a:r>
              <a:rPr lang="en-GB" sz="3400" b="1" dirty="0" smtClean="0"/>
              <a:t>Dance </a:t>
            </a:r>
          </a:p>
          <a:p>
            <a:r>
              <a:rPr lang="en-GB" sz="3400" b="1" dirty="0" smtClean="0"/>
              <a:t>How </a:t>
            </a:r>
            <a:r>
              <a:rPr lang="en-GB" sz="3400" b="1" dirty="0"/>
              <a:t>to make the perfect cup of tea </a:t>
            </a:r>
          </a:p>
          <a:p>
            <a:r>
              <a:rPr lang="en-GB" sz="3400" b="1" dirty="0"/>
              <a:t>Extreme </a:t>
            </a:r>
            <a:r>
              <a:rPr lang="en-GB" sz="3400" b="1" dirty="0" smtClean="0"/>
              <a:t>ironing</a:t>
            </a:r>
            <a:endParaRPr lang="en-GB" sz="3400" b="1" dirty="0"/>
          </a:p>
          <a:p>
            <a:r>
              <a:rPr lang="en-GB" sz="3400" b="1" dirty="0"/>
              <a:t>Fun ways with faith at home </a:t>
            </a:r>
          </a:p>
          <a:p>
            <a:r>
              <a:rPr lang="en-GB" sz="3400" b="1" dirty="0"/>
              <a:t>Singing </a:t>
            </a:r>
          </a:p>
          <a:p>
            <a:r>
              <a:rPr lang="en-GB" sz="3400" b="1" dirty="0" smtClean="0"/>
              <a:t>How </a:t>
            </a:r>
            <a:r>
              <a:rPr lang="en-GB" sz="3400" b="1" dirty="0"/>
              <a:t>to wallpaper a wall</a:t>
            </a:r>
          </a:p>
          <a:p>
            <a:r>
              <a:rPr lang="en-GB" sz="3400" b="1" dirty="0" smtClean="0"/>
              <a:t>Car </a:t>
            </a:r>
            <a:r>
              <a:rPr lang="en-GB" sz="3400" b="1" dirty="0"/>
              <a:t>or bike maintenance </a:t>
            </a:r>
          </a:p>
          <a:p>
            <a:r>
              <a:rPr lang="en-GB" sz="3400" b="1" dirty="0"/>
              <a:t>Extreme cleaning </a:t>
            </a:r>
            <a:r>
              <a:rPr lang="en-GB" sz="3400" dirty="0"/>
              <a:t>(dusting, </a:t>
            </a:r>
            <a:r>
              <a:rPr lang="en-GB" sz="3400" dirty="0" smtClean="0"/>
              <a:t>window </a:t>
            </a:r>
            <a:r>
              <a:rPr lang="en-GB" sz="3400" dirty="0"/>
              <a:t>cleaning, bed-making, </a:t>
            </a:r>
            <a:r>
              <a:rPr lang="en-GB" sz="3400" dirty="0" err="1" smtClean="0"/>
              <a:t>hoovering</a:t>
            </a:r>
            <a:r>
              <a:rPr lang="en-GB" sz="3400" dirty="0" smtClean="0"/>
              <a:t>...) </a:t>
            </a:r>
            <a:endParaRPr lang="en-GB" sz="3400" dirty="0"/>
          </a:p>
          <a:p>
            <a:r>
              <a:rPr lang="en-GB" sz="3400" b="1" dirty="0"/>
              <a:t>Carpentry </a:t>
            </a:r>
          </a:p>
          <a:p>
            <a:r>
              <a:rPr lang="en-GB" sz="3400" b="1" dirty="0" smtClean="0"/>
              <a:t>Or, better still, </a:t>
            </a:r>
            <a:r>
              <a:rPr lang="en-GB" sz="3400" b="1" i="1" dirty="0" smtClean="0"/>
              <a:t>your</a:t>
            </a:r>
            <a:r>
              <a:rPr lang="en-GB" sz="3400" b="1" dirty="0" smtClean="0"/>
              <a:t> skills???????</a:t>
            </a:r>
            <a:endParaRPr lang="en-GB" sz="3400" b="1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0070C0"/>
                </a:solidFill>
              </a:rPr>
              <a:t>Remember...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5325"/>
            <a:ext cx="8229600" cy="4525963"/>
          </a:xfrm>
        </p:spPr>
        <p:txBody>
          <a:bodyPr/>
          <a:lstStyle/>
          <a:p>
            <a:r>
              <a:rPr lang="en-GB" b="1" dirty="0" smtClean="0"/>
              <a:t>It’s fun! Not school! We’re on holiday!</a:t>
            </a:r>
          </a:p>
          <a:p>
            <a:r>
              <a:rPr lang="en-GB" b="1" dirty="0" smtClean="0"/>
              <a:t>Jesus is at the centre of </a:t>
            </a:r>
            <a:r>
              <a:rPr lang="en-GB" b="1" i="1" dirty="0" smtClean="0"/>
              <a:t>everything</a:t>
            </a:r>
            <a:r>
              <a:rPr lang="en-GB" b="1" dirty="0" smtClean="0"/>
              <a:t> – conversations, welcomes, friendships, teamwork, activities, meal – he’s </a:t>
            </a:r>
            <a:r>
              <a:rPr lang="en-GB" b="1" i="1" dirty="0" smtClean="0"/>
              <a:t>everywhere</a:t>
            </a:r>
          </a:p>
          <a:p>
            <a:r>
              <a:rPr lang="en-GB" b="1" dirty="0" smtClean="0"/>
              <a:t>Make space for creativity</a:t>
            </a:r>
          </a:p>
          <a:p>
            <a:r>
              <a:rPr lang="en-GB" b="1" dirty="0" smtClean="0"/>
              <a:t>Everything is for adults as well as children</a:t>
            </a:r>
          </a:p>
          <a:p>
            <a:r>
              <a:rPr lang="en-GB" b="1" dirty="0" smtClean="0"/>
              <a:t>Hospitality depends on every single team member</a:t>
            </a:r>
          </a:p>
          <a:p>
            <a:endParaRPr lang="en-GB" i="1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452</Words>
  <Application>Microsoft Macintosh PowerPoint</Application>
  <PresentationFormat>On-screen Show (4:3)</PresentationFormat>
  <Paragraphs>76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What, when, where?</vt:lpstr>
      <vt:lpstr>Why?</vt:lpstr>
      <vt:lpstr>Daily Programme</vt:lpstr>
      <vt:lpstr>Theme: Who is Jesus?</vt:lpstr>
      <vt:lpstr> An example set of Bible-based activities: Day 1 </vt:lpstr>
      <vt:lpstr>An example set of options for the   Extreme family skills slot</vt:lpstr>
      <vt:lpstr>Other ideas for extreme skills </vt:lpstr>
      <vt:lpstr>Remember...</vt:lpstr>
      <vt:lpstr>What you can do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Lucy</dc:creator>
  <cp:lastModifiedBy>Lisa Cherrett</cp:lastModifiedBy>
  <cp:revision>21</cp:revision>
  <dcterms:created xsi:type="dcterms:W3CDTF">2014-10-23T14:13:07Z</dcterms:created>
  <dcterms:modified xsi:type="dcterms:W3CDTF">2014-10-23T14:21:21Z</dcterms:modified>
</cp:coreProperties>
</file>